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2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3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4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9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78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4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6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4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7570CF-3EFE-48FC-8375-9F96FED09F6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5DB1D2-8DC0-4742-B353-B50DFF18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lace_des_Vosges_(31114511543)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LESSON 4A VOCABULARY: OÙ ALLONS-NOUS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3733800" cy="3581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Objectives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this lesson, you will learn and practice vocabulary related to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Places in a city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Pastimes</a:t>
            </a: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Place des Vosges-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ParisParis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4267199" cy="3276600"/>
          </a:xfrm>
        </p:spPr>
      </p:pic>
      <p:sp>
        <p:nvSpPr>
          <p:cNvPr id="5" name="TextBox 4"/>
          <p:cNvSpPr txBox="1"/>
          <p:nvPr/>
        </p:nvSpPr>
        <p:spPr>
          <a:xfrm>
            <a:off x="838200" y="5257800"/>
            <a:ext cx="58796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https://commons.wikimedia.org/wiki/File:Place_des_Vosges_(31114511543).</a:t>
            </a:r>
            <a:r>
              <a:rPr lang="en-US" sz="1400" dirty="0" smtClean="0">
                <a:hlinkClick r:id="rId3"/>
              </a:rPr>
              <a:t>jpg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CC-BY-2.0 </a:t>
            </a:r>
            <a:r>
              <a:rPr lang="en-US" sz="1400" dirty="0" err="1" smtClean="0"/>
              <a:t>Arseni</a:t>
            </a:r>
            <a:r>
              <a:rPr lang="en-US" sz="1400" dirty="0" smtClean="0"/>
              <a:t> </a:t>
            </a:r>
            <a:r>
              <a:rPr lang="en-US" sz="1400" dirty="0" err="1" smtClean="0"/>
              <a:t>Mourzenko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662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OVERVIEW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chapter introduces you to nouns and verbs related to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city: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piscine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boîte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nuit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3. un restaurant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4. un bureau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5.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maison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6.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église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7. un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cinéma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8. un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marché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épicerie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Remember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following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• Proper names of places, like adjectives, usually follow generic names: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Examples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le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cinéma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Odéon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parc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Monceau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•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term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boîte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nuit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is familiar and usually used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among young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people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•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discothèque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is the more formal word for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nightclub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•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Un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gymnase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generally has a track, exercise equipment, basketball or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	tennis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courts, showers, but no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pool.</a:t>
            </a:r>
          </a:p>
        </p:txBody>
      </p:sp>
    </p:spTree>
    <p:extLst>
      <p:ext uri="{BB962C8B-B14F-4D97-AF65-F5344CB8AC3E}">
        <p14:creationId xmlns:p14="http://schemas.microsoft.com/office/powerpoint/2010/main" val="41543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More practice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Complete the sentences with a word related to the city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1. Il y a ______________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sur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la place. 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C’est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parfait,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j’ai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besoin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d’un magazine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2. Après,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j’ai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besoin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d’aller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l’_____________à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côté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du café,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sur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la place.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3. Je me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demande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(wonder)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quels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films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y a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au____________en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moment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4. La ______________de Fatima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côté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Pourquoi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ne pas_________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elle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J’______________Fatima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au restaurant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J’ai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besoin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de passer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au_____________pour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trouver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quels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sport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sont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proposés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(offered)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7.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J’aime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bien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_________,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est-ce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qu’il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y a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une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grande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piscine?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8. Ma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voisine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sur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la place.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Pourquoi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ne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pas________un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petit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avec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elle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b="1" dirty="0" smtClean="0"/>
              <a:t>Answers</a:t>
            </a:r>
            <a:r>
              <a:rPr lang="en-US" sz="1600" b="1" dirty="0" smtClean="0"/>
              <a:t>: </a:t>
            </a:r>
            <a:r>
              <a:rPr lang="en-US" sz="1800" dirty="0"/>
              <a:t>un </a:t>
            </a:r>
            <a:r>
              <a:rPr lang="en-US" sz="1800" dirty="0" err="1"/>
              <a:t>kiosque</a:t>
            </a:r>
            <a:r>
              <a:rPr lang="en-US" sz="1800" dirty="0"/>
              <a:t>  2. </a:t>
            </a:r>
            <a:r>
              <a:rPr lang="en-US" sz="1800" dirty="0" err="1"/>
              <a:t>Épicerie</a:t>
            </a:r>
            <a:r>
              <a:rPr lang="en-US" sz="1800" dirty="0"/>
              <a:t>   </a:t>
            </a:r>
            <a:r>
              <a:rPr lang="en-US" sz="1800" dirty="0" smtClean="0"/>
              <a:t>3.cinéma  </a:t>
            </a:r>
            <a:r>
              <a:rPr lang="en-US" sz="1800" dirty="0"/>
              <a:t>4. </a:t>
            </a:r>
            <a:r>
              <a:rPr lang="en-US" sz="1800" dirty="0" err="1"/>
              <a:t>maison</a:t>
            </a:r>
            <a:r>
              <a:rPr lang="en-US" sz="1800" dirty="0"/>
              <a:t>, passer chez  5. invite</a:t>
            </a:r>
          </a:p>
          <a:p>
            <a:pPr marL="393192" lvl="1" indent="0">
              <a:buNone/>
            </a:pPr>
            <a:r>
              <a:rPr lang="en-US" sz="1800" dirty="0" smtClean="0"/>
              <a:t>6. </a:t>
            </a:r>
            <a:r>
              <a:rPr lang="en-US" sz="1800" dirty="0" err="1" smtClean="0"/>
              <a:t>gymnase</a:t>
            </a:r>
            <a:r>
              <a:rPr lang="en-US" sz="1800" dirty="0" smtClean="0"/>
              <a:t>  </a:t>
            </a:r>
            <a:r>
              <a:rPr lang="en-US" sz="1800" dirty="0"/>
              <a:t>7. </a:t>
            </a:r>
            <a:r>
              <a:rPr lang="en-US" sz="1800" dirty="0" err="1"/>
              <a:t>nager</a:t>
            </a:r>
            <a:r>
              <a:rPr lang="en-US" sz="1800" dirty="0"/>
              <a:t>   8. </a:t>
            </a:r>
            <a:r>
              <a:rPr lang="en-US" sz="1800" dirty="0" err="1" smtClean="0"/>
              <a:t>bavarder</a:t>
            </a:r>
            <a:endParaRPr lang="en-US" sz="1800" dirty="0" smtClean="0"/>
          </a:p>
          <a:p>
            <a:pPr marL="393192" lvl="1" indent="0">
              <a:buNone/>
            </a:pPr>
            <a:r>
              <a:rPr lang="en-US" sz="1800" b="1" dirty="0" smtClean="0"/>
              <a:t>CC-BY Roger </a:t>
            </a:r>
            <a:r>
              <a:rPr lang="en-US" sz="1800" b="1" dirty="0" err="1" smtClean="0"/>
              <a:t>Celis</a:t>
            </a:r>
            <a:endParaRPr lang="en-US" sz="18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04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221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Organic</vt:lpstr>
      <vt:lpstr>LESSON 4A VOCABULARY: OÙ ALLONS-NOUS</vt:lpstr>
      <vt:lpstr>OVERVIEW</vt:lpstr>
      <vt:lpstr>More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4A VOCABULARY OÙ ALLONS-NOUS</dc:title>
  <dc:creator>Roger</dc:creator>
  <cp:lastModifiedBy>Roger</cp:lastModifiedBy>
  <cp:revision>32</cp:revision>
  <dcterms:created xsi:type="dcterms:W3CDTF">2012-06-12T00:57:54Z</dcterms:created>
  <dcterms:modified xsi:type="dcterms:W3CDTF">2018-04-07T00:31:47Z</dcterms:modified>
</cp:coreProperties>
</file>